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3" r:id="rId10"/>
    <p:sldId id="274" r:id="rId11"/>
    <p:sldId id="275" r:id="rId12"/>
    <p:sldId id="278" r:id="rId13"/>
    <p:sldId id="266" r:id="rId14"/>
    <p:sldId id="267" r:id="rId15"/>
    <p:sldId id="276" r:id="rId16"/>
    <p:sldId id="277" r:id="rId17"/>
    <p:sldId id="279" r:id="rId18"/>
    <p:sldId id="268" r:id="rId19"/>
    <p:sldId id="269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34301" autoAdjust="0"/>
  </p:normalViewPr>
  <p:slideViewPr>
    <p:cSldViewPr>
      <p:cViewPr>
        <p:scale>
          <a:sx n="78" d="100"/>
          <a:sy n="78" d="100"/>
        </p:scale>
        <p:origin x="-978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5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6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2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7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0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93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8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8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33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6ECAC-B01C-4D0E-B819-0C75CFF8685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7CF37-2492-4127-A8C2-60744AE924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3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95072"/>
            <a:ext cx="5562600" cy="1371600"/>
          </a:xfrm>
          <a:solidFill>
            <a:schemeClr val="tx2">
              <a:lumMod val="40000"/>
              <a:lumOff val="60000"/>
            </a:schemeClr>
          </a:solidFill>
          <a:ln w="38100">
            <a:solidFill>
              <a:srgbClr val="000066"/>
            </a:solidFill>
          </a:ln>
        </p:spPr>
        <p:txBody>
          <a:bodyPr>
            <a:normAutofit/>
          </a:bodyPr>
          <a:lstStyle/>
          <a:p>
            <a:r>
              <a:rPr lang="en-US" sz="6600" i="1" dirty="0" smtClean="0"/>
              <a:t>WELCOME</a:t>
            </a:r>
            <a:endParaRPr lang="en-US" sz="6600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83" y="1988840"/>
            <a:ext cx="6034617" cy="4495800"/>
          </a:xfr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97367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819" y="476672"/>
            <a:ext cx="6077060" cy="108857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dirty="0" smtClean="0"/>
              <a:t>TEACHER’S PROFILE: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440" y="2429837"/>
            <a:ext cx="5864352" cy="2839984"/>
          </a:xfrm>
          <a:solidFill>
            <a:schemeClr val="accent6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JOYDEB ADHIKARY </a:t>
            </a:r>
          </a:p>
          <a:p>
            <a:r>
              <a:rPr lang="en-US" dirty="0" smtClean="0"/>
              <a:t>  Asst. Teacher(</a:t>
            </a:r>
            <a:r>
              <a:rPr lang="en-US" dirty="0" err="1" smtClean="0"/>
              <a:t>Eng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Dasha</a:t>
            </a:r>
            <a:r>
              <a:rPr lang="en-US" dirty="0" smtClean="0"/>
              <a:t> </a:t>
            </a:r>
            <a:r>
              <a:rPr lang="en-US" dirty="0" err="1" smtClean="0"/>
              <a:t>Palli</a:t>
            </a:r>
            <a:r>
              <a:rPr lang="en-US" dirty="0" smtClean="0"/>
              <a:t> NK High School.</a:t>
            </a:r>
          </a:p>
          <a:p>
            <a:r>
              <a:rPr lang="en-US" dirty="0" smtClean="0"/>
              <a:t>  ID-3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</a:t>
            </a:r>
          </a:p>
        </p:txBody>
      </p:sp>
      <p:sp>
        <p:nvSpPr>
          <p:cNvPr id="7" name="Down Arrow 6"/>
          <p:cNvSpPr/>
          <p:nvPr/>
        </p:nvSpPr>
        <p:spPr>
          <a:xfrm>
            <a:off x="4305300" y="145142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orizontal Scroll 8"/>
          <p:cNvSpPr/>
          <p:nvPr/>
        </p:nvSpPr>
        <p:spPr>
          <a:xfrm>
            <a:off x="1616747" y="1981200"/>
            <a:ext cx="5867400" cy="3737429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45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114800"/>
            <a:ext cx="8229600" cy="2392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580720" cy="3962400"/>
          </a:xfr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b="1" i="1" dirty="0" smtClean="0"/>
              <a:t>Class: vi</a:t>
            </a:r>
            <a:br>
              <a:rPr lang="en-US" b="1" i="1" dirty="0" smtClean="0"/>
            </a:br>
            <a:r>
              <a:rPr lang="en-US" b="1" i="1" dirty="0" smtClean="0"/>
              <a:t>Sub: English 1</a:t>
            </a:r>
            <a:r>
              <a:rPr lang="en-US" b="1" i="1" baseline="30000" dirty="0" smtClean="0"/>
              <a:t>st</a:t>
            </a:r>
            <a:r>
              <a:rPr lang="en-US" b="1" i="1" dirty="0" smtClean="0"/>
              <a:t> Paper,</a:t>
            </a:r>
            <a:br>
              <a:rPr lang="en-US" b="1" i="1" dirty="0" smtClean="0"/>
            </a:br>
            <a:r>
              <a:rPr lang="en-US" b="1" i="1" dirty="0" smtClean="0"/>
              <a:t>Topic: At a railway station,</a:t>
            </a:r>
            <a:br>
              <a:rPr lang="en-US" b="1" i="1" dirty="0" smtClean="0"/>
            </a:br>
            <a:r>
              <a:rPr lang="en-US" b="1" i="1" dirty="0" smtClean="0"/>
              <a:t>Unit: 3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42113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06" y="304800"/>
            <a:ext cx="7544192" cy="53460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5780345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Railway Station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8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2871192"/>
          </a:xfrm>
          <a:solidFill>
            <a:srgbClr val="FFFF66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Todays lesson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 “At railway station”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9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5092306" cy="1284312"/>
          </a:xfrm>
        </p:spPr>
        <p:txBody>
          <a:bodyPr>
            <a:noAutofit/>
          </a:bodyPr>
          <a:lstStyle/>
          <a:p>
            <a:r>
              <a:rPr lang="en-US" sz="5400" i="1" dirty="0" smtClean="0">
                <a:solidFill>
                  <a:srgbClr val="C00000"/>
                </a:solidFill>
              </a:rPr>
              <a:t/>
            </a:r>
            <a:br>
              <a:rPr lang="en-US" sz="5400" i="1" dirty="0" smtClean="0">
                <a:solidFill>
                  <a:srgbClr val="C00000"/>
                </a:solidFill>
              </a:rPr>
            </a:br>
            <a:r>
              <a:rPr lang="en-US" sz="5400" i="1" u="sng" dirty="0" smtClean="0">
                <a:solidFill>
                  <a:srgbClr val="C00000"/>
                </a:solidFill>
              </a:rPr>
              <a:t>Learning out come:</a:t>
            </a:r>
            <a:endParaRPr lang="en-US" sz="5400" i="1" u="sng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80928"/>
            <a:ext cx="8143056" cy="3307431"/>
          </a:xfr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By the end of  the lesson students will have-</a:t>
            </a:r>
          </a:p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Read a text about a railway station and completed fill in the blanks.</a:t>
            </a:r>
          </a:p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Talked about railway station.</a:t>
            </a:r>
          </a:p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Write a  paragraph about railway station.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9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7344816" cy="4938756"/>
          </a:xfrm>
        </p:spPr>
      </p:pic>
      <p:sp>
        <p:nvSpPr>
          <p:cNvPr id="4" name="TextBox 3"/>
          <p:cNvSpPr txBox="1"/>
          <p:nvPr/>
        </p:nvSpPr>
        <p:spPr>
          <a:xfrm>
            <a:off x="1547664" y="6093296"/>
            <a:ext cx="417646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Running train is at the stop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6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5840"/>
            <a:ext cx="7704856" cy="5455448"/>
          </a:xfrm>
        </p:spPr>
      </p:pic>
      <p:sp>
        <p:nvSpPr>
          <p:cNvPr id="3" name="TextBox 2"/>
          <p:cNvSpPr txBox="1"/>
          <p:nvPr/>
        </p:nvSpPr>
        <p:spPr>
          <a:xfrm>
            <a:off x="1043608" y="6021288"/>
            <a:ext cx="3528392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 stop  train is </a:t>
            </a:r>
            <a:r>
              <a:rPr lang="en-US" dirty="0" err="1" smtClean="0"/>
              <a:t>leaviing</a:t>
            </a:r>
            <a:r>
              <a:rPr lang="en-US" dirty="0" smtClean="0"/>
              <a:t>  the station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8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/>
          <a:lstStyle/>
          <a:p>
            <a:r>
              <a:rPr lang="en-US" dirty="0" smtClean="0"/>
              <a:t>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0648"/>
            <a:ext cx="7920880" cy="5760640"/>
          </a:xfrm>
        </p:spPr>
      </p:pic>
      <p:sp>
        <p:nvSpPr>
          <p:cNvPr id="5" name="TextBox 4"/>
          <p:cNvSpPr txBox="1"/>
          <p:nvPr/>
        </p:nvSpPr>
        <p:spPr>
          <a:xfrm>
            <a:off x="1528608" y="6208418"/>
            <a:ext cx="5472608" cy="52322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Lines of people at the ticket counter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6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04664"/>
            <a:ext cx="6192688" cy="4123525"/>
          </a:xfrm>
          <a:ln w="952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907704" y="4869160"/>
            <a:ext cx="4752528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 woman  holding her baby’s 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5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521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448082" cy="5544616"/>
          </a:xfrm>
        </p:spPr>
      </p:pic>
      <p:sp>
        <p:nvSpPr>
          <p:cNvPr id="5" name="TextBox 4"/>
          <p:cNvSpPr txBox="1"/>
          <p:nvPr/>
        </p:nvSpPr>
        <p:spPr>
          <a:xfrm>
            <a:off x="3166520" y="5733256"/>
            <a:ext cx="1584176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 TEA STALL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3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7546"/>
            <a:ext cx="6870902" cy="51723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9" y="5799018"/>
            <a:ext cx="1656184" cy="36933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CROWDED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92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001000" cy="5334000"/>
          </a:xfrm>
        </p:spPr>
      </p:pic>
      <p:sp>
        <p:nvSpPr>
          <p:cNvPr id="5" name="TextBox 4"/>
          <p:cNvSpPr txBox="1"/>
          <p:nvPr/>
        </p:nvSpPr>
        <p:spPr>
          <a:xfrm>
            <a:off x="3733800" y="6069426"/>
            <a:ext cx="27432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Magazine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4089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11760" y="5805264"/>
            <a:ext cx="3168352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Luggage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0"/>
            <a:ext cx="8097060" cy="5589239"/>
          </a:xfrm>
        </p:spPr>
      </p:pic>
    </p:spTree>
    <p:extLst>
      <p:ext uri="{BB962C8B-B14F-4D97-AF65-F5344CB8AC3E}">
        <p14:creationId xmlns:p14="http://schemas.microsoft.com/office/powerpoint/2010/main" val="7224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68" y="260648"/>
            <a:ext cx="8836932" cy="5616624"/>
          </a:xfrm>
        </p:spPr>
      </p:pic>
      <p:sp>
        <p:nvSpPr>
          <p:cNvPr id="7" name="TextBox 6"/>
          <p:cNvSpPr txBox="1"/>
          <p:nvPr/>
        </p:nvSpPr>
        <p:spPr>
          <a:xfrm>
            <a:off x="2555776" y="6165304"/>
            <a:ext cx="2160240" cy="40011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NEWSPAPER STALL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060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2411760" y="6309320"/>
            <a:ext cx="302433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SEE OFF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8208912" cy="5688632"/>
          </a:xfrm>
        </p:spPr>
      </p:pic>
    </p:spTree>
    <p:extLst>
      <p:ext uri="{BB962C8B-B14F-4D97-AF65-F5344CB8AC3E}">
        <p14:creationId xmlns:p14="http://schemas.microsoft.com/office/powerpoint/2010/main" val="368947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445624" cy="3010346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  </a:t>
            </a:r>
            <a:r>
              <a:rPr lang="en-US" sz="6000" dirty="0" smtClean="0"/>
              <a:t>Open at page 8 and read text silently.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-5653136" y="-1611560"/>
            <a:ext cx="1008112" cy="661419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51686" cy="1143000"/>
          </a:xfrm>
          <a:ln>
            <a:solidFill>
              <a:srgbClr val="0000CC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</a:t>
            </a:r>
            <a:r>
              <a:rPr lang="en-US" dirty="0" smtClean="0">
                <a:solidFill>
                  <a:srgbClr val="0000FF"/>
                </a:solidFill>
              </a:rPr>
              <a:t>ill in the gaps using suitable words from the text in pairs:</a:t>
            </a:r>
            <a:br>
              <a:rPr lang="en-US" dirty="0" smtClean="0">
                <a:solidFill>
                  <a:srgbClr val="0000FF"/>
                </a:solidFill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My friend and (be)……………sitting at the railway station.</a:t>
            </a:r>
            <a:endParaRPr lang="en-US" dirty="0"/>
          </a:p>
          <a:p>
            <a:r>
              <a:rPr lang="en-US" dirty="0" smtClean="0"/>
              <a:t>There(be)…………people who were talking loudly.</a:t>
            </a:r>
          </a:p>
          <a:p>
            <a:r>
              <a:rPr lang="en-US" dirty="0" smtClean="0"/>
              <a:t>I saw one man who was …………..to carry one heavy suitcase.</a:t>
            </a:r>
          </a:p>
          <a:p>
            <a:r>
              <a:rPr lang="en-US" dirty="0" smtClean="0"/>
              <a:t>I came to see him ……………</a:t>
            </a:r>
          </a:p>
          <a:p>
            <a:r>
              <a:rPr lang="en-US" dirty="0" smtClean="0"/>
              <a:t>I stood near a ……………stall.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24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8" y="-339350"/>
            <a:ext cx="8720497" cy="5784574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4560" y="5445224"/>
            <a:ext cx="8686800" cy="1224136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Answer the following questions in pairs. One will ask and another will  answer.eg)</a:t>
            </a:r>
            <a:r>
              <a:rPr lang="en-US" sz="2400" dirty="0" err="1" smtClean="0"/>
              <a:t>i.What</a:t>
            </a:r>
            <a:r>
              <a:rPr lang="en-US" sz="2400" dirty="0" smtClean="0"/>
              <a:t> can you see in the picture? Ii)What  is the boy catching? Iii)Where is train?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664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1143000"/>
          </a:xfrm>
          <a:solidFill>
            <a:srgbClr val="FF6699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en-US" b="1" i="1" dirty="0" smtClean="0"/>
              <a:t>HOME WORK</a:t>
            </a:r>
            <a:endParaRPr lang="en-US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Write paragraph on a railway station in 1oo words.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67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66"/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7200" i="1" dirty="0" smtClean="0"/>
              <a:t>THANK YOU</a:t>
            </a:r>
            <a:endParaRPr lang="en-US" sz="7200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86418"/>
            <a:ext cx="7620000" cy="5035296"/>
          </a:xfrm>
        </p:spPr>
      </p:pic>
    </p:spTree>
    <p:extLst>
      <p:ext uri="{BB962C8B-B14F-4D97-AF65-F5344CB8AC3E}">
        <p14:creationId xmlns:p14="http://schemas.microsoft.com/office/powerpoint/2010/main" val="292361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204</Words>
  <Application>Microsoft Office PowerPoint</Application>
  <PresentationFormat>On-screen Show (4:3)</PresentationFormat>
  <Paragraphs>44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WELCOME</vt:lpstr>
      <vt:lpstr>TEACHER’S PROFILE:</vt:lpstr>
      <vt:lpstr>Class: vi Sub: English 1st Paper, Topic: At a railway station, Unit: 3</vt:lpstr>
      <vt:lpstr>PowerPoint Presentation</vt:lpstr>
      <vt:lpstr>  Todays lesson  “At railway station” </vt:lpstr>
      <vt:lpstr> Learning out come:</vt:lpstr>
      <vt:lpstr>PowerPoint Presentation</vt:lpstr>
      <vt:lpstr>PowerPoint Presentation</vt:lpstr>
      <vt:lpstr>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Open at page 8 and read text silently.</vt:lpstr>
      <vt:lpstr> Fill in the gaps using suitable words from the text in pairs: </vt:lpstr>
      <vt:lpstr> </vt:lpstr>
      <vt:lpstr>HOME WORK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DOEL</dc:creator>
  <cp:lastModifiedBy>DOEL</cp:lastModifiedBy>
  <cp:revision>161</cp:revision>
  <dcterms:created xsi:type="dcterms:W3CDTF">2014-02-16T06:16:37Z</dcterms:created>
  <dcterms:modified xsi:type="dcterms:W3CDTF">2014-02-19T06:59:31Z</dcterms:modified>
</cp:coreProperties>
</file>